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65" r:id="rId6"/>
    <p:sldId id="272" r:id="rId7"/>
    <p:sldId id="292" r:id="rId8"/>
    <p:sldId id="302" r:id="rId9"/>
    <p:sldId id="300" r:id="rId10"/>
    <p:sldId id="301" r:id="rId11"/>
    <p:sldId id="303" r:id="rId12"/>
    <p:sldId id="304" r:id="rId13"/>
    <p:sldId id="306" r:id="rId14"/>
    <p:sldId id="307" r:id="rId15"/>
    <p:sldId id="305" r:id="rId16"/>
    <p:sldId id="299" r:id="rId17"/>
  </p:sldIdLst>
  <p:sldSz cx="12192000" cy="6858000"/>
  <p:notesSz cx="6858000" cy="9144000"/>
  <p:embeddedFontLst>
    <p:embeddedFont>
      <p:font typeface="Avenir Next LT Pro" panose="020B050402020202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peak Pro" panose="020B0504020101020102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3871C-607C-492A-9F71-0F2ECE8133DE}" v="13" dt="2023-08-23T16:32:29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Galvão" userId="b2773cb2d97f0bec" providerId="LiveId" clId="{2023871C-607C-492A-9F71-0F2ECE8133DE}"/>
    <pc:docChg chg="undo custSel addSld modSld">
      <pc:chgData name="Felipe Galvão" userId="b2773cb2d97f0bec" providerId="LiveId" clId="{2023871C-607C-492A-9F71-0F2ECE8133DE}" dt="2023-08-23T16:33:10.661" v="644" actId="1076"/>
      <pc:docMkLst>
        <pc:docMk/>
      </pc:docMkLst>
      <pc:sldChg chg="addSp delSp modSp mod">
        <pc:chgData name="Felipe Galvão" userId="b2773cb2d97f0bec" providerId="LiveId" clId="{2023871C-607C-492A-9F71-0F2ECE8133DE}" dt="2023-08-23T16:03:55.967" v="490" actId="14100"/>
        <pc:sldMkLst>
          <pc:docMk/>
          <pc:sldMk cId="3013068127" sldId="258"/>
        </pc:sldMkLst>
        <pc:spChg chg="mod">
          <ac:chgData name="Felipe Galvão" userId="b2773cb2d97f0bec" providerId="LiveId" clId="{2023871C-607C-492A-9F71-0F2ECE8133DE}" dt="2023-08-23T15:47:26.167" v="22" actId="20577"/>
          <ac:spMkLst>
            <pc:docMk/>
            <pc:sldMk cId="3013068127" sldId="258"/>
            <ac:spMk id="3" creationId="{D099D82B-F86A-4C04-9207-B25F53939FB6}"/>
          </ac:spMkLst>
        </pc:spChg>
        <pc:spChg chg="del">
          <ac:chgData name="Felipe Galvão" userId="b2773cb2d97f0bec" providerId="LiveId" clId="{2023871C-607C-492A-9F71-0F2ECE8133DE}" dt="2023-08-23T15:50:52.954" v="253" actId="478"/>
          <ac:spMkLst>
            <pc:docMk/>
            <pc:sldMk cId="3013068127" sldId="258"/>
            <ac:spMk id="4" creationId="{42484CCC-9AB9-41BA-BF31-C9CA5A121895}"/>
          </ac:spMkLst>
        </pc:spChg>
        <pc:spChg chg="add del mod">
          <ac:chgData name="Felipe Galvão" userId="b2773cb2d97f0bec" providerId="LiveId" clId="{2023871C-607C-492A-9F71-0F2ECE8133DE}" dt="2023-08-23T15:50:54.368" v="255" actId="478"/>
          <ac:spMkLst>
            <pc:docMk/>
            <pc:sldMk cId="3013068127" sldId="258"/>
            <ac:spMk id="7" creationId="{E5D848DC-658D-BACC-5CFD-13F5C2A9B423}"/>
          </ac:spMkLst>
        </pc:spChg>
        <pc:picChg chg="mod">
          <ac:chgData name="Felipe Galvão" userId="b2773cb2d97f0bec" providerId="LiveId" clId="{2023871C-607C-492A-9F71-0F2ECE8133DE}" dt="2023-08-23T16:03:55.967" v="490" actId="14100"/>
          <ac:picMkLst>
            <pc:docMk/>
            <pc:sldMk cId="3013068127" sldId="258"/>
            <ac:picMk id="5" creationId="{2BC0CCBD-79D3-6D17-6902-3384F4CCBD31}"/>
          </ac:picMkLst>
        </pc:picChg>
      </pc:sldChg>
      <pc:sldChg chg="delSp modSp mod">
        <pc:chgData name="Felipe Galvão" userId="b2773cb2d97f0bec" providerId="LiveId" clId="{2023871C-607C-492A-9F71-0F2ECE8133DE}" dt="2023-08-23T16:22:17.783" v="600" actId="20577"/>
        <pc:sldMkLst>
          <pc:docMk/>
          <pc:sldMk cId="1372925144" sldId="265"/>
        </pc:sldMkLst>
        <pc:spChg chg="del">
          <ac:chgData name="Felipe Galvão" userId="b2773cb2d97f0bec" providerId="LiveId" clId="{2023871C-607C-492A-9F71-0F2ECE8133DE}" dt="2023-08-23T16:03:44.426" v="488" actId="478"/>
          <ac:spMkLst>
            <pc:docMk/>
            <pc:sldMk cId="1372925144" sldId="265"/>
            <ac:spMk id="4" creationId="{16417046-E8D4-4851-862C-0BF84D8D122B}"/>
          </ac:spMkLst>
        </pc:spChg>
        <pc:spChg chg="mod">
          <ac:chgData name="Felipe Galvão" userId="b2773cb2d97f0bec" providerId="LiveId" clId="{2023871C-607C-492A-9F71-0F2ECE8133DE}" dt="2023-08-23T16:22:17.783" v="600" actId="20577"/>
          <ac:spMkLst>
            <pc:docMk/>
            <pc:sldMk cId="1372925144" sldId="265"/>
            <ac:spMk id="6" creationId="{09278663-6DFB-48C5-B58E-9F7560421BA7}"/>
          </ac:spMkLst>
        </pc:spChg>
        <pc:spChg chg="del">
          <ac:chgData name="Felipe Galvão" userId="b2773cb2d97f0bec" providerId="LiveId" clId="{2023871C-607C-492A-9F71-0F2ECE8133DE}" dt="2023-08-23T16:03:48.666" v="489" actId="478"/>
          <ac:spMkLst>
            <pc:docMk/>
            <pc:sldMk cId="1372925144" sldId="265"/>
            <ac:spMk id="12" creationId="{C5AA75EE-16AA-B35A-D4A8-C9701FBF566D}"/>
          </ac:spMkLst>
        </pc:spChg>
      </pc:sldChg>
      <pc:sldChg chg="addSp delSp modSp mod">
        <pc:chgData name="Felipe Galvão" userId="b2773cb2d97f0bec" providerId="LiveId" clId="{2023871C-607C-492A-9F71-0F2ECE8133DE}" dt="2023-08-23T16:04:07.006" v="493" actId="478"/>
        <pc:sldMkLst>
          <pc:docMk/>
          <pc:sldMk cId="2637958213" sldId="272"/>
        </pc:sldMkLst>
        <pc:spChg chg="del">
          <ac:chgData name="Felipe Galvão" userId="b2773cb2d97f0bec" providerId="LiveId" clId="{2023871C-607C-492A-9F71-0F2ECE8133DE}" dt="2023-08-23T16:04:01.464" v="491" actId="478"/>
          <ac:spMkLst>
            <pc:docMk/>
            <pc:sldMk cId="2637958213" sldId="272"/>
            <ac:spMk id="7" creationId="{01088409-0EAA-441A-9E25-8CC3324ED156}"/>
          </ac:spMkLst>
        </pc:spChg>
        <pc:spChg chg="del">
          <ac:chgData name="Felipe Galvão" userId="b2773cb2d97f0bec" providerId="LiveId" clId="{2023871C-607C-492A-9F71-0F2ECE8133DE}" dt="2023-08-23T16:04:04.322" v="492" actId="478"/>
          <ac:spMkLst>
            <pc:docMk/>
            <pc:sldMk cId="2637958213" sldId="272"/>
            <ac:spMk id="9" creationId="{8527968E-142A-49A3-8ED6-285EDE03F378}"/>
          </ac:spMkLst>
        </pc:spChg>
        <pc:spChg chg="add del mod">
          <ac:chgData name="Felipe Galvão" userId="b2773cb2d97f0bec" providerId="LiveId" clId="{2023871C-607C-492A-9F71-0F2ECE8133DE}" dt="2023-08-23T16:04:07.006" v="493" actId="478"/>
          <ac:spMkLst>
            <pc:docMk/>
            <pc:sldMk cId="2637958213" sldId="272"/>
            <ac:spMk id="11" creationId="{8CDC4EB7-97EE-2DA8-75A4-E127A5FA8E93}"/>
          </ac:spMkLst>
        </pc:spChg>
      </pc:sldChg>
      <pc:sldChg chg="addSp delSp modSp mod">
        <pc:chgData name="Felipe Galvão" userId="b2773cb2d97f0bec" providerId="LiveId" clId="{2023871C-607C-492A-9F71-0F2ECE8133DE}" dt="2023-08-23T16:04:12.037" v="494" actId="478"/>
        <pc:sldMkLst>
          <pc:docMk/>
          <pc:sldMk cId="643801695" sldId="292"/>
        </pc:sldMkLst>
        <pc:spChg chg="del mod">
          <ac:chgData name="Felipe Galvão" userId="b2773cb2d97f0bec" providerId="LiveId" clId="{2023871C-607C-492A-9F71-0F2ECE8133DE}" dt="2023-08-23T16:04:12.037" v="494" actId="478"/>
          <ac:spMkLst>
            <pc:docMk/>
            <pc:sldMk cId="643801695" sldId="292"/>
            <ac:spMk id="4" creationId="{4D0104A1-25DB-4A49-B257-40CF6B30A4BF}"/>
          </ac:spMkLst>
        </pc:spChg>
        <pc:spChg chg="add del mod">
          <ac:chgData name="Felipe Galvão" userId="b2773cb2d97f0bec" providerId="LiveId" clId="{2023871C-607C-492A-9F71-0F2ECE8133DE}" dt="2023-08-23T15:50:46.915" v="252" actId="478"/>
          <ac:spMkLst>
            <pc:docMk/>
            <pc:sldMk cId="643801695" sldId="292"/>
            <ac:spMk id="6" creationId="{807516C9-CC4E-267D-71E9-7FDDF040842D}"/>
          </ac:spMkLst>
        </pc:spChg>
        <pc:spChg chg="del">
          <ac:chgData name="Felipe Galvão" userId="b2773cb2d97f0bec" providerId="LiveId" clId="{2023871C-607C-492A-9F71-0F2ECE8133DE}" dt="2023-08-23T15:50:45.023" v="251" actId="478"/>
          <ac:spMkLst>
            <pc:docMk/>
            <pc:sldMk cId="643801695" sldId="292"/>
            <ac:spMk id="29" creationId="{5BD9075D-1F42-4726-8EC6-EE8B416392BD}"/>
          </ac:spMkLst>
        </pc:spChg>
        <pc:spChg chg="mod">
          <ac:chgData name="Felipe Galvão" userId="b2773cb2d97f0bec" providerId="LiveId" clId="{2023871C-607C-492A-9F71-0F2ECE8133DE}" dt="2023-08-23T15:48:22.378" v="42" actId="20577"/>
          <ac:spMkLst>
            <pc:docMk/>
            <pc:sldMk cId="643801695" sldId="292"/>
            <ac:spMk id="32" creationId="{188B3941-E817-44DE-8D5A-DCA0DAB61823}"/>
          </ac:spMkLst>
        </pc:spChg>
        <pc:spChg chg="mod">
          <ac:chgData name="Felipe Galvão" userId="b2773cb2d97f0bec" providerId="LiveId" clId="{2023871C-607C-492A-9F71-0F2ECE8133DE}" dt="2023-08-23T15:50:10.435" v="209" actId="20577"/>
          <ac:spMkLst>
            <pc:docMk/>
            <pc:sldMk cId="643801695" sldId="292"/>
            <ac:spMk id="33" creationId="{20613223-43E0-4B37-AFB8-C0C5F47750A5}"/>
          </ac:spMkLst>
        </pc:spChg>
        <pc:spChg chg="mod">
          <ac:chgData name="Felipe Galvão" userId="b2773cb2d97f0bec" providerId="LiveId" clId="{2023871C-607C-492A-9F71-0F2ECE8133DE}" dt="2023-08-23T15:49:06.924" v="133" actId="20577"/>
          <ac:spMkLst>
            <pc:docMk/>
            <pc:sldMk cId="643801695" sldId="292"/>
            <ac:spMk id="34" creationId="{3C4E060E-0CFB-411A-B226-CDA349703288}"/>
          </ac:spMkLst>
        </pc:spChg>
        <pc:spChg chg="mod">
          <ac:chgData name="Felipe Galvão" userId="b2773cb2d97f0bec" providerId="LiveId" clId="{2023871C-607C-492A-9F71-0F2ECE8133DE}" dt="2023-08-23T15:49:20.213" v="150" actId="20577"/>
          <ac:spMkLst>
            <pc:docMk/>
            <pc:sldMk cId="643801695" sldId="292"/>
            <ac:spMk id="37" creationId="{D78092F6-F4AA-40B6-B5DE-CEA37AB1A9D2}"/>
          </ac:spMkLst>
        </pc:spChg>
        <pc:spChg chg="mod">
          <ac:chgData name="Felipe Galvão" userId="b2773cb2d97f0bec" providerId="LiveId" clId="{2023871C-607C-492A-9F71-0F2ECE8133DE}" dt="2023-08-23T15:48:54.770" v="125" actId="20577"/>
          <ac:spMkLst>
            <pc:docMk/>
            <pc:sldMk cId="643801695" sldId="292"/>
            <ac:spMk id="38" creationId="{4EC928A2-6A4A-452E-8823-81F26EA40C9C}"/>
          </ac:spMkLst>
        </pc:spChg>
        <pc:spChg chg="mod">
          <ac:chgData name="Felipe Galvão" userId="b2773cb2d97f0bec" providerId="LiveId" clId="{2023871C-607C-492A-9F71-0F2ECE8133DE}" dt="2023-08-23T15:50:32.987" v="249" actId="20577"/>
          <ac:spMkLst>
            <pc:docMk/>
            <pc:sldMk cId="643801695" sldId="292"/>
            <ac:spMk id="39" creationId="{0388AEE0-2630-4EEB-80E0-53D74792BE97}"/>
          </ac:spMkLst>
        </pc:spChg>
        <pc:spChg chg="mod">
          <ac:chgData name="Felipe Galvão" userId="b2773cb2d97f0bec" providerId="LiveId" clId="{2023871C-607C-492A-9F71-0F2ECE8133DE}" dt="2023-08-23T15:49:41.611" v="203" actId="27636"/>
          <ac:spMkLst>
            <pc:docMk/>
            <pc:sldMk cId="643801695" sldId="292"/>
            <ac:spMk id="40" creationId="{F5F658D4-342A-4944-98F5-EC1761CC401B}"/>
          </ac:spMkLst>
        </pc:spChg>
      </pc:sldChg>
      <pc:sldChg chg="modSp mod">
        <pc:chgData name="Felipe Galvão" userId="b2773cb2d97f0bec" providerId="LiveId" clId="{2023871C-607C-492A-9F71-0F2ECE8133DE}" dt="2023-08-23T15:52:50.546" v="483" actId="20577"/>
        <pc:sldMkLst>
          <pc:docMk/>
          <pc:sldMk cId="3981518311" sldId="300"/>
        </pc:sldMkLst>
        <pc:spChg chg="mod">
          <ac:chgData name="Felipe Galvão" userId="b2773cb2d97f0bec" providerId="LiveId" clId="{2023871C-607C-492A-9F71-0F2ECE8133DE}" dt="2023-08-23T15:52:50.546" v="483" actId="20577"/>
          <ac:spMkLst>
            <pc:docMk/>
            <pc:sldMk cId="3981518311" sldId="300"/>
            <ac:spMk id="3" creationId="{BEA18C0C-C732-FDA2-10D8-EF6461DFC687}"/>
          </ac:spMkLst>
        </pc:spChg>
      </pc:sldChg>
      <pc:sldChg chg="addSp delSp modSp mod">
        <pc:chgData name="Felipe Galvão" userId="b2773cb2d97f0bec" providerId="LiveId" clId="{2023871C-607C-492A-9F71-0F2ECE8133DE}" dt="2023-08-23T16:33:10.661" v="644" actId="1076"/>
        <pc:sldMkLst>
          <pc:docMk/>
          <pc:sldMk cId="1753966210" sldId="304"/>
        </pc:sldMkLst>
        <pc:spChg chg="del">
          <ac:chgData name="Felipe Galvão" userId="b2773cb2d97f0bec" providerId="LiveId" clId="{2023871C-607C-492A-9F71-0F2ECE8133DE}" dt="2023-08-23T15:55:01.072" v="487" actId="478"/>
          <ac:spMkLst>
            <pc:docMk/>
            <pc:sldMk cId="1753966210" sldId="304"/>
            <ac:spMk id="4" creationId="{4D0104A1-25DB-4A49-B257-40CF6B30A4BF}"/>
          </ac:spMkLst>
        </pc:spChg>
        <pc:spChg chg="mod">
          <ac:chgData name="Felipe Galvão" userId="b2773cb2d97f0bec" providerId="LiveId" clId="{2023871C-607C-492A-9F71-0F2ECE8133DE}" dt="2023-08-23T16:31:50.659" v="616" actId="1076"/>
          <ac:spMkLst>
            <pc:docMk/>
            <pc:sldMk cId="1753966210" sldId="304"/>
            <ac:spMk id="10" creationId="{3EB5CBD4-F5DC-1CD4-D65A-216C5C5654EC}"/>
          </ac:spMkLst>
        </pc:spChg>
        <pc:spChg chg="mod">
          <ac:chgData name="Felipe Galvão" userId="b2773cb2d97f0bec" providerId="LiveId" clId="{2023871C-607C-492A-9F71-0F2ECE8133DE}" dt="2023-08-23T16:31:32.684" v="605" actId="27803"/>
          <ac:spMkLst>
            <pc:docMk/>
            <pc:sldMk cId="1753966210" sldId="304"/>
            <ac:spMk id="12" creationId="{61AD9E3D-D1C3-004F-7E91-582794A67AFF}"/>
          </ac:spMkLst>
        </pc:spChg>
        <pc:spChg chg="mod">
          <ac:chgData name="Felipe Galvão" userId="b2773cb2d97f0bec" providerId="LiveId" clId="{2023871C-607C-492A-9F71-0F2ECE8133DE}" dt="2023-08-23T16:31:32.684" v="605" actId="27803"/>
          <ac:spMkLst>
            <pc:docMk/>
            <pc:sldMk cId="1753966210" sldId="304"/>
            <ac:spMk id="13" creationId="{0FFE0641-8093-8AC2-D936-756071F3FFDA}"/>
          </ac:spMkLst>
        </pc:spChg>
        <pc:spChg chg="mod">
          <ac:chgData name="Felipe Galvão" userId="b2773cb2d97f0bec" providerId="LiveId" clId="{2023871C-607C-492A-9F71-0F2ECE8133DE}" dt="2023-08-23T16:31:32.684" v="605" actId="27803"/>
          <ac:spMkLst>
            <pc:docMk/>
            <pc:sldMk cId="1753966210" sldId="304"/>
            <ac:spMk id="14" creationId="{C7B3D76B-B27B-F513-B2CD-C738F7B331F0}"/>
          </ac:spMkLst>
        </pc:spChg>
        <pc:spChg chg="mod">
          <ac:chgData name="Felipe Galvão" userId="b2773cb2d97f0bec" providerId="LiveId" clId="{2023871C-607C-492A-9F71-0F2ECE8133DE}" dt="2023-08-23T16:31:32.684" v="605" actId="27803"/>
          <ac:spMkLst>
            <pc:docMk/>
            <pc:sldMk cId="1753966210" sldId="304"/>
            <ac:spMk id="15" creationId="{2C551D4A-DD2D-636F-59B8-8FF49FE486C8}"/>
          </ac:spMkLst>
        </pc:spChg>
        <pc:spChg chg="add del mod">
          <ac:chgData name="Felipe Galvão" userId="b2773cb2d97f0bec" providerId="LiveId" clId="{2023871C-607C-492A-9F71-0F2ECE8133DE}" dt="2023-08-23T16:32:17.992" v="625" actId="931"/>
          <ac:spMkLst>
            <pc:docMk/>
            <pc:sldMk cId="1753966210" sldId="304"/>
            <ac:spMk id="17" creationId="{B33014A0-124A-6D08-AAAA-D25CCF87EFB9}"/>
          </ac:spMkLst>
        </pc:spChg>
        <pc:spChg chg="add del mod">
          <ac:chgData name="Felipe Galvão" userId="b2773cb2d97f0bec" providerId="LiveId" clId="{2023871C-607C-492A-9F71-0F2ECE8133DE}" dt="2023-08-23T16:32:36.019" v="631" actId="478"/>
          <ac:spMkLst>
            <pc:docMk/>
            <pc:sldMk cId="1753966210" sldId="304"/>
            <ac:spMk id="19" creationId="{CEC3D164-308A-99A9-2E9D-EDE018DBCD97}"/>
          </ac:spMkLst>
        </pc:spChg>
        <pc:spChg chg="add del mod">
          <ac:chgData name="Felipe Galvão" userId="b2773cb2d97f0bec" providerId="LiveId" clId="{2023871C-607C-492A-9F71-0F2ECE8133DE}" dt="2023-08-23T16:32:37.309" v="632" actId="478"/>
          <ac:spMkLst>
            <pc:docMk/>
            <pc:sldMk cId="1753966210" sldId="304"/>
            <ac:spMk id="21" creationId="{73E0B5ED-7D63-14CB-24E5-92304BE2E5B2}"/>
          </ac:spMkLst>
        </pc:spChg>
        <pc:spChg chg="add del mod">
          <ac:chgData name="Felipe Galvão" userId="b2773cb2d97f0bec" providerId="LiveId" clId="{2023871C-607C-492A-9F71-0F2ECE8133DE}" dt="2023-08-23T16:32:45.343" v="636" actId="478"/>
          <ac:spMkLst>
            <pc:docMk/>
            <pc:sldMk cId="1753966210" sldId="304"/>
            <ac:spMk id="23" creationId="{C1E4E960-669E-993D-B567-D4FD74787519}"/>
          </ac:spMkLst>
        </pc:spChg>
        <pc:spChg chg="add del mod">
          <ac:chgData name="Felipe Galvão" userId="b2773cb2d97f0bec" providerId="LiveId" clId="{2023871C-607C-492A-9F71-0F2ECE8133DE}" dt="2023-08-23T16:32:48.672" v="638" actId="478"/>
          <ac:spMkLst>
            <pc:docMk/>
            <pc:sldMk cId="1753966210" sldId="304"/>
            <ac:spMk id="25" creationId="{E357C306-1F20-8B2E-4363-B57EEDC1F629}"/>
          </ac:spMkLst>
        </pc:spChg>
        <pc:spChg chg="add del mod">
          <ac:chgData name="Felipe Galvão" userId="b2773cb2d97f0bec" providerId="LiveId" clId="{2023871C-607C-492A-9F71-0F2ECE8133DE}" dt="2023-08-23T16:32:55.296" v="642" actId="478"/>
          <ac:spMkLst>
            <pc:docMk/>
            <pc:sldMk cId="1753966210" sldId="304"/>
            <ac:spMk id="27" creationId="{45B2808C-E511-1109-1DE6-E81D706795DF}"/>
          </ac:spMkLst>
        </pc:spChg>
        <pc:spChg chg="add mod">
          <ac:chgData name="Felipe Galvão" userId="b2773cb2d97f0bec" providerId="LiveId" clId="{2023871C-607C-492A-9F71-0F2ECE8133DE}" dt="2023-08-23T16:32:02.802" v="622" actId="1076"/>
          <ac:spMkLst>
            <pc:docMk/>
            <pc:sldMk cId="1753966210" sldId="304"/>
            <ac:spMk id="28" creationId="{45169794-1A1F-29E9-BDDD-C137176000E4}"/>
          </ac:spMkLst>
        </pc:spChg>
        <pc:spChg chg="add mod">
          <ac:chgData name="Felipe Galvão" userId="b2773cb2d97f0bec" providerId="LiveId" clId="{2023871C-607C-492A-9F71-0F2ECE8133DE}" dt="2023-08-23T16:32:08.924" v="624" actId="1076"/>
          <ac:spMkLst>
            <pc:docMk/>
            <pc:sldMk cId="1753966210" sldId="304"/>
            <ac:spMk id="29" creationId="{477A7B44-703E-9045-23C0-6C021C5144E8}"/>
          </ac:spMkLst>
        </pc:spChg>
        <pc:grpChg chg="del mod">
          <ac:chgData name="Felipe Galvão" userId="b2773cb2d97f0bec" providerId="LiveId" clId="{2023871C-607C-492A-9F71-0F2ECE8133DE}" dt="2023-08-23T16:31:36.789" v="608" actId="478"/>
          <ac:grpSpMkLst>
            <pc:docMk/>
            <pc:sldMk cId="1753966210" sldId="304"/>
            <ac:grpSpMk id="11" creationId="{3603C9C7-C1C6-BA6E-0B74-E5BE5BF024C9}"/>
          </ac:grpSpMkLst>
        </pc:grpChg>
        <pc:picChg chg="add del mod">
          <ac:chgData name="Felipe Galvão" userId="b2773cb2d97f0bec" providerId="LiveId" clId="{2023871C-607C-492A-9F71-0F2ECE8133DE}" dt="2023-08-23T16:31:32.684" v="605" actId="27803"/>
          <ac:picMkLst>
            <pc:docMk/>
            <pc:sldMk cId="1753966210" sldId="304"/>
            <ac:picMk id="6" creationId="{3EB5CBD4-F5DC-1CD4-D65A-216C5C5654EC}"/>
          </ac:picMkLst>
        </pc:picChg>
        <pc:picChg chg="add del mod">
          <ac:chgData name="Felipe Galvão" userId="b2773cb2d97f0bec" providerId="LiveId" clId="{2023871C-607C-492A-9F71-0F2ECE8133DE}" dt="2023-08-23T16:31:32.684" v="605" actId="27803"/>
          <ac:picMkLst>
            <pc:docMk/>
            <pc:sldMk cId="1753966210" sldId="304"/>
            <ac:picMk id="9" creationId="{2F90B5C9-622A-C02D-FEE8-1BAD38FE225B}"/>
          </ac:picMkLst>
        </pc:picChg>
        <pc:picChg chg="add mod">
          <ac:chgData name="Felipe Galvão" userId="b2773cb2d97f0bec" providerId="LiveId" clId="{2023871C-607C-492A-9F71-0F2ECE8133DE}" dt="2023-08-23T16:32:21.158" v="626" actId="1076"/>
          <ac:picMkLst>
            <pc:docMk/>
            <pc:sldMk cId="1753966210" sldId="304"/>
            <ac:picMk id="42" creationId="{5CB9963C-1E74-28A7-BEE1-88527B3C081E}"/>
          </ac:picMkLst>
        </pc:picChg>
        <pc:picChg chg="add del mod">
          <ac:chgData name="Felipe Galvão" userId="b2773cb2d97f0bec" providerId="LiveId" clId="{2023871C-607C-492A-9F71-0F2ECE8133DE}" dt="2023-08-23T16:33:10.661" v="644" actId="1076"/>
          <ac:picMkLst>
            <pc:docMk/>
            <pc:sldMk cId="1753966210" sldId="304"/>
            <ac:picMk id="43" creationId="{91FF0FB4-729C-EFB1-B350-CC254BEFC9B6}"/>
          </ac:picMkLst>
        </pc:picChg>
        <pc:picChg chg="add del mod">
          <ac:chgData name="Felipe Galvão" userId="b2773cb2d97f0bec" providerId="LiveId" clId="{2023871C-607C-492A-9F71-0F2ECE8133DE}" dt="2023-08-23T16:32:47.495" v="637" actId="1076"/>
          <ac:picMkLst>
            <pc:docMk/>
            <pc:sldMk cId="1753966210" sldId="304"/>
            <ac:picMk id="44" creationId="{D18DF034-B7F9-BA65-DBF5-1B931AD992A2}"/>
          </ac:picMkLst>
        </pc:picChg>
        <pc:picChg chg="del">
          <ac:chgData name="Felipe Galvão" userId="b2773cb2d97f0bec" providerId="LiveId" clId="{2023871C-607C-492A-9F71-0F2ECE8133DE}" dt="2023-08-23T16:31:40.668" v="610" actId="478"/>
          <ac:picMkLst>
            <pc:docMk/>
            <pc:sldMk cId="1753966210" sldId="304"/>
            <ac:picMk id="51" creationId="{FFC09231-9C4D-4246-A535-C36907194980}"/>
          </ac:picMkLst>
        </pc:picChg>
        <pc:picChg chg="del">
          <ac:chgData name="Felipe Galvão" userId="b2773cb2d97f0bec" providerId="LiveId" clId="{2023871C-607C-492A-9F71-0F2ECE8133DE}" dt="2023-08-23T16:31:44.451" v="614" actId="478"/>
          <ac:picMkLst>
            <pc:docMk/>
            <pc:sldMk cId="1753966210" sldId="304"/>
            <ac:picMk id="59" creationId="{254CDD44-0160-47AE-934F-2D936D20C7FF}"/>
          </ac:picMkLst>
        </pc:picChg>
        <pc:picChg chg="del">
          <ac:chgData name="Felipe Galvão" userId="b2773cb2d97f0bec" providerId="LiveId" clId="{2023871C-607C-492A-9F71-0F2ECE8133DE}" dt="2023-08-23T16:31:43.855" v="613" actId="478"/>
          <ac:picMkLst>
            <pc:docMk/>
            <pc:sldMk cId="1753966210" sldId="304"/>
            <ac:picMk id="61" creationId="{ED39021A-AD0E-4A23-A73D-402E0578804C}"/>
          </ac:picMkLst>
        </pc:picChg>
        <pc:picChg chg="del">
          <ac:chgData name="Felipe Galvão" userId="b2773cb2d97f0bec" providerId="LiveId" clId="{2023871C-607C-492A-9F71-0F2ECE8133DE}" dt="2023-08-23T16:31:41.814" v="611" actId="478"/>
          <ac:picMkLst>
            <pc:docMk/>
            <pc:sldMk cId="1753966210" sldId="304"/>
            <ac:picMk id="71" creationId="{76E10F36-72C7-48D2-92C9-EB0F25D8477E}"/>
          </ac:picMkLst>
        </pc:picChg>
        <pc:picChg chg="del">
          <ac:chgData name="Felipe Galvão" userId="b2773cb2d97f0bec" providerId="LiveId" clId="{2023871C-607C-492A-9F71-0F2ECE8133DE}" dt="2023-08-23T16:31:43.023" v="612" actId="478"/>
          <ac:picMkLst>
            <pc:docMk/>
            <pc:sldMk cId="1753966210" sldId="304"/>
            <ac:picMk id="73" creationId="{840D31A1-AED1-47FF-A23F-DF37F6745DEF}"/>
          </ac:picMkLst>
        </pc:picChg>
        <pc:picChg chg="del">
          <ac:chgData name="Felipe Galvão" userId="b2773cb2d97f0bec" providerId="LiveId" clId="{2023871C-607C-492A-9F71-0F2ECE8133DE}" dt="2023-08-23T16:31:45.110" v="615" actId="478"/>
          <ac:picMkLst>
            <pc:docMk/>
            <pc:sldMk cId="1753966210" sldId="304"/>
            <ac:picMk id="77" creationId="{97C0FBD8-CC2C-4B3C-BEA4-C0AF2C3DED1B}"/>
          </ac:picMkLst>
        </pc:picChg>
      </pc:sldChg>
      <pc:sldChg chg="modSp mod">
        <pc:chgData name="Felipe Galvão" userId="b2773cb2d97f0bec" providerId="LiveId" clId="{2023871C-607C-492A-9F71-0F2ECE8133DE}" dt="2023-08-23T15:54:04.429" v="486" actId="20577"/>
        <pc:sldMkLst>
          <pc:docMk/>
          <pc:sldMk cId="3643617497" sldId="305"/>
        </pc:sldMkLst>
        <pc:spChg chg="mod">
          <ac:chgData name="Felipe Galvão" userId="b2773cb2d97f0bec" providerId="LiveId" clId="{2023871C-607C-492A-9F71-0F2ECE8133DE}" dt="2023-08-23T15:54:04.429" v="486" actId="20577"/>
          <ac:spMkLst>
            <pc:docMk/>
            <pc:sldMk cId="3643617497" sldId="305"/>
            <ac:spMk id="3" creationId="{8731958A-E329-2B8E-5989-69A687B14773}"/>
          </ac:spMkLst>
        </pc:spChg>
      </pc:sldChg>
      <pc:sldChg chg="delSp mod">
        <pc:chgData name="Felipe Galvão" userId="b2773cb2d97f0bec" providerId="LiveId" clId="{2023871C-607C-492A-9F71-0F2ECE8133DE}" dt="2023-08-23T15:53:51" v="485" actId="478"/>
        <pc:sldMkLst>
          <pc:docMk/>
          <pc:sldMk cId="3662635702" sldId="306"/>
        </pc:sldMkLst>
        <pc:spChg chg="del">
          <ac:chgData name="Felipe Galvão" userId="b2773cb2d97f0bec" providerId="LiveId" clId="{2023871C-607C-492A-9F71-0F2ECE8133DE}" dt="2023-08-23T15:53:51" v="485" actId="478"/>
          <ac:spMkLst>
            <pc:docMk/>
            <pc:sldMk cId="3662635702" sldId="306"/>
            <ac:spMk id="7" creationId="{AE7F8FE7-3EC4-03E2-64B4-5504916FA135}"/>
          </ac:spMkLst>
        </pc:spChg>
        <pc:spChg chg="del">
          <ac:chgData name="Felipe Galvão" userId="b2773cb2d97f0bec" providerId="LiveId" clId="{2023871C-607C-492A-9F71-0F2ECE8133DE}" dt="2023-08-23T15:53:44.123" v="484" actId="478"/>
          <ac:spMkLst>
            <pc:docMk/>
            <pc:sldMk cId="3662635702" sldId="306"/>
            <ac:spMk id="9" creationId="{B27A4334-4561-FAD5-ECA3-C5D68E410860}"/>
          </ac:spMkLst>
        </pc:spChg>
      </pc:sldChg>
      <pc:sldChg chg="addSp delSp modSp add mod modClrScheme chgLayout">
        <pc:chgData name="Felipe Galvão" userId="b2773cb2d97f0bec" providerId="LiveId" clId="{2023871C-607C-492A-9F71-0F2ECE8133DE}" dt="2023-08-23T16:08:24.891" v="532" actId="478"/>
        <pc:sldMkLst>
          <pc:docMk/>
          <pc:sldMk cId="3895773044" sldId="307"/>
        </pc:sldMkLst>
        <pc:spChg chg="mod">
          <ac:chgData name="Felipe Galvão" userId="b2773cb2d97f0bec" providerId="LiveId" clId="{2023871C-607C-492A-9F71-0F2ECE8133DE}" dt="2023-08-23T16:07:22.965" v="510" actId="26606"/>
          <ac:spMkLst>
            <pc:docMk/>
            <pc:sldMk cId="3895773044" sldId="307"/>
            <ac:spMk id="2" creationId="{2993C842-4400-6112-5F63-CDAF644459BE}"/>
          </ac:spMkLst>
        </pc:spChg>
        <pc:spChg chg="del">
          <ac:chgData name="Felipe Galvão" userId="b2773cb2d97f0bec" providerId="LiveId" clId="{2023871C-607C-492A-9F71-0F2ECE8133DE}" dt="2023-08-23T16:06:29.225" v="496" actId="478"/>
          <ac:spMkLst>
            <pc:docMk/>
            <pc:sldMk cId="3895773044" sldId="307"/>
            <ac:spMk id="3" creationId="{47E16488-A492-FDDF-5131-7EEDB99AAF9A}"/>
          </ac:spMkLst>
        </pc:spChg>
        <pc:spChg chg="del">
          <ac:chgData name="Felipe Galvão" userId="b2773cb2d97f0bec" providerId="LiveId" clId="{2023871C-607C-492A-9F71-0F2ECE8133DE}" dt="2023-08-23T16:06:31.440" v="497" actId="478"/>
          <ac:spMkLst>
            <pc:docMk/>
            <pc:sldMk cId="3895773044" sldId="307"/>
            <ac:spMk id="4" creationId="{B44F594E-567F-D3DF-312D-63EF9D736B42}"/>
          </ac:spMkLst>
        </pc:spChg>
        <pc:spChg chg="del">
          <ac:chgData name="Felipe Galvão" userId="b2773cb2d97f0bec" providerId="LiveId" clId="{2023871C-607C-492A-9F71-0F2ECE8133DE}" dt="2023-08-23T16:06:35.556" v="500" actId="478"/>
          <ac:spMkLst>
            <pc:docMk/>
            <pc:sldMk cId="3895773044" sldId="307"/>
            <ac:spMk id="5" creationId="{539AE736-D2C6-ABF8-4DB4-3EFA8ECAF3B5}"/>
          </ac:spMkLst>
        </pc:spChg>
        <pc:spChg chg="add del">
          <ac:chgData name="Felipe Galvão" userId="b2773cb2d97f0bec" providerId="LiveId" clId="{2023871C-607C-492A-9F71-0F2ECE8133DE}" dt="2023-08-23T16:07:45.593" v="523" actId="478"/>
          <ac:spMkLst>
            <pc:docMk/>
            <pc:sldMk cId="3895773044" sldId="307"/>
            <ac:spMk id="6" creationId="{670376A9-A2B0-DB59-0B7F-261D7E7CB858}"/>
          </ac:spMkLst>
        </pc:spChg>
        <pc:spChg chg="mod">
          <ac:chgData name="Felipe Galvão" userId="b2773cb2d97f0bec" providerId="LiveId" clId="{2023871C-607C-492A-9F71-0F2ECE8133DE}" dt="2023-08-23T16:07:22.965" v="510" actId="26606"/>
          <ac:spMkLst>
            <pc:docMk/>
            <pc:sldMk cId="3895773044" sldId="307"/>
            <ac:spMk id="8" creationId="{36820952-1BB5-7DC1-457A-A97278D84AB1}"/>
          </ac:spMkLst>
        </pc:spChg>
        <pc:spChg chg="add del mod">
          <ac:chgData name="Felipe Galvão" userId="b2773cb2d97f0bec" providerId="LiveId" clId="{2023871C-607C-492A-9F71-0F2ECE8133DE}" dt="2023-08-23T16:06:32.196" v="498" actId="478"/>
          <ac:spMkLst>
            <pc:docMk/>
            <pc:sldMk cId="3895773044" sldId="307"/>
            <ac:spMk id="9" creationId="{3784D805-A285-DD50-2748-CEE66A70A929}"/>
          </ac:spMkLst>
        </pc:spChg>
        <pc:spChg chg="add del mod">
          <ac:chgData name="Felipe Galvão" userId="b2773cb2d97f0bec" providerId="LiveId" clId="{2023871C-607C-492A-9F71-0F2ECE8133DE}" dt="2023-08-23T16:06:33.041" v="499" actId="478"/>
          <ac:spMkLst>
            <pc:docMk/>
            <pc:sldMk cId="3895773044" sldId="307"/>
            <ac:spMk id="11" creationId="{C56B66C2-916A-C761-2B28-18B6AB4A781C}"/>
          </ac:spMkLst>
        </pc:spChg>
        <pc:spChg chg="add del mod">
          <ac:chgData name="Felipe Galvão" userId="b2773cb2d97f0bec" providerId="LiveId" clId="{2023871C-607C-492A-9F71-0F2ECE8133DE}" dt="2023-08-23T16:06:37.252" v="501" actId="478"/>
          <ac:spMkLst>
            <pc:docMk/>
            <pc:sldMk cId="3895773044" sldId="307"/>
            <ac:spMk id="13" creationId="{05B69517-8267-ED28-DF1C-F35A400A739C}"/>
          </ac:spMkLst>
        </pc:spChg>
        <pc:spChg chg="add del mod">
          <ac:chgData name="Felipe Galvão" userId="b2773cb2d97f0bec" providerId="LiveId" clId="{2023871C-607C-492A-9F71-0F2ECE8133DE}" dt="2023-08-23T16:07:31.524" v="517" actId="478"/>
          <ac:spMkLst>
            <pc:docMk/>
            <pc:sldMk cId="3895773044" sldId="307"/>
            <ac:spMk id="15" creationId="{6AC49697-FDE0-C45D-B2A8-D0C309FEF45D}"/>
          </ac:spMkLst>
        </pc:spChg>
        <pc:spChg chg="add del mod">
          <ac:chgData name="Felipe Galvão" userId="b2773cb2d97f0bec" providerId="LiveId" clId="{2023871C-607C-492A-9F71-0F2ECE8133DE}" dt="2023-08-23T16:07:22.965" v="510" actId="26606"/>
          <ac:spMkLst>
            <pc:docMk/>
            <pc:sldMk cId="3895773044" sldId="307"/>
            <ac:spMk id="22" creationId="{D77BC801-5133-8F17-D597-BD5DEDB7C11F}"/>
          </ac:spMkLst>
        </pc:spChg>
        <pc:spChg chg="add del mod">
          <ac:chgData name="Felipe Galvão" userId="b2773cb2d97f0bec" providerId="LiveId" clId="{2023871C-607C-492A-9F71-0F2ECE8133DE}" dt="2023-08-23T16:08:21.001" v="531" actId="478"/>
          <ac:spMkLst>
            <pc:docMk/>
            <pc:sldMk cId="3895773044" sldId="307"/>
            <ac:spMk id="24" creationId="{4F5F81D9-FB6B-F5F4-A70A-57DD6269AB4D}"/>
          </ac:spMkLst>
        </pc:spChg>
        <pc:spChg chg="add del mod">
          <ac:chgData name="Felipe Galvão" userId="b2773cb2d97f0bec" providerId="LiveId" clId="{2023871C-607C-492A-9F71-0F2ECE8133DE}" dt="2023-08-23T16:07:41.510" v="520" actId="478"/>
          <ac:spMkLst>
            <pc:docMk/>
            <pc:sldMk cId="3895773044" sldId="307"/>
            <ac:spMk id="26" creationId="{58F35DC6-216D-ED6A-CFB0-EF9E49E3961F}"/>
          </ac:spMkLst>
        </pc:spChg>
        <pc:spChg chg="add mod">
          <ac:chgData name="Felipe Galvão" userId="b2773cb2d97f0bec" providerId="LiveId" clId="{2023871C-607C-492A-9F71-0F2ECE8133DE}" dt="2023-08-23T16:07:22.965" v="510" actId="26606"/>
          <ac:spMkLst>
            <pc:docMk/>
            <pc:sldMk cId="3895773044" sldId="307"/>
            <ac:spMk id="28" creationId="{4FE7061F-8818-8109-629D-59D4249BBA44}"/>
          </ac:spMkLst>
        </pc:spChg>
        <pc:spChg chg="add del mod">
          <ac:chgData name="Felipe Galvão" userId="b2773cb2d97f0bec" providerId="LiveId" clId="{2023871C-607C-492A-9F71-0F2ECE8133DE}" dt="2023-08-23T16:08:24.891" v="532" actId="478"/>
          <ac:spMkLst>
            <pc:docMk/>
            <pc:sldMk cId="3895773044" sldId="307"/>
            <ac:spMk id="30" creationId="{C46C1AB1-C296-9E09-7F68-32D516464B97}"/>
          </ac:spMkLst>
        </pc:spChg>
        <pc:spChg chg="add del mod">
          <ac:chgData name="Felipe Galvão" userId="b2773cb2d97f0bec" providerId="LiveId" clId="{2023871C-607C-492A-9F71-0F2ECE8133DE}" dt="2023-08-23T16:07:43.065" v="521" actId="478"/>
          <ac:spMkLst>
            <pc:docMk/>
            <pc:sldMk cId="3895773044" sldId="307"/>
            <ac:spMk id="31" creationId="{51949C71-BA84-EDD4-2B41-C6527D786B8B}"/>
          </ac:spMkLst>
        </pc:spChg>
        <pc:spChg chg="add del mod">
          <ac:chgData name="Felipe Galvão" userId="b2773cb2d97f0bec" providerId="LiveId" clId="{2023871C-607C-492A-9F71-0F2ECE8133DE}" dt="2023-08-23T16:07:44.200" v="522" actId="478"/>
          <ac:spMkLst>
            <pc:docMk/>
            <pc:sldMk cId="3895773044" sldId="307"/>
            <ac:spMk id="32" creationId="{69891E14-F986-D3CB-2E8E-019ADF8EE4AE}"/>
          </ac:spMkLst>
        </pc:spChg>
        <pc:spChg chg="add mod">
          <ac:chgData name="Felipe Galvão" userId="b2773cb2d97f0bec" providerId="LiveId" clId="{2023871C-607C-492A-9F71-0F2ECE8133DE}" dt="2023-08-23T16:07:22.965" v="510" actId="26606"/>
          <ac:spMkLst>
            <pc:docMk/>
            <pc:sldMk cId="3895773044" sldId="307"/>
            <ac:spMk id="33" creationId="{8C805F2F-515D-0721-CC5C-CD392568920B}"/>
          </ac:spMkLst>
        </pc:spChg>
        <pc:picChg chg="add del mod ord">
          <ac:chgData name="Felipe Galvão" userId="b2773cb2d97f0bec" providerId="LiveId" clId="{2023871C-607C-492A-9F71-0F2ECE8133DE}" dt="2023-08-23T16:07:39.550" v="518" actId="478"/>
          <ac:picMkLst>
            <pc:docMk/>
            <pc:sldMk cId="3895773044" sldId="307"/>
            <ac:picMk id="16" creationId="{BAC5C198-7BA0-B710-4ABA-F396093FA9ED}"/>
          </ac:picMkLst>
        </pc:picChg>
        <pc:picChg chg="add del mod">
          <ac:chgData name="Felipe Galvão" userId="b2773cb2d97f0bec" providerId="LiveId" clId="{2023871C-607C-492A-9F71-0F2ECE8133DE}" dt="2023-08-23T16:07:40.574" v="519" actId="478"/>
          <ac:picMkLst>
            <pc:docMk/>
            <pc:sldMk cId="3895773044" sldId="307"/>
            <ac:picMk id="17" creationId="{D1C8B0FE-6E98-41E9-FEC2-54BA22802774}"/>
          </ac:picMkLst>
        </pc:picChg>
        <pc:picChg chg="add mod">
          <ac:chgData name="Felipe Galvão" userId="b2773cb2d97f0bec" providerId="LiveId" clId="{2023871C-607C-492A-9F71-0F2ECE8133DE}" dt="2023-08-23T16:08:15.054" v="530" actId="1076"/>
          <ac:picMkLst>
            <pc:docMk/>
            <pc:sldMk cId="3895773044" sldId="307"/>
            <ac:picMk id="18" creationId="{7B134DF3-121A-B86C-8750-F9F677F487D5}"/>
          </ac:picMkLst>
        </pc:picChg>
        <pc:picChg chg="add mod">
          <ac:chgData name="Felipe Galvão" userId="b2773cb2d97f0bec" providerId="LiveId" clId="{2023871C-607C-492A-9F71-0F2ECE8133DE}" dt="2023-08-23T16:08:10.794" v="529" actId="1076"/>
          <ac:picMkLst>
            <pc:docMk/>
            <pc:sldMk cId="3895773044" sldId="307"/>
            <ac:picMk id="19" creationId="{E3539F62-F116-9150-848C-329C03C5519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23-Aug-23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23-Aug-23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23-Aug-23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23-Aug-23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23-Aug-23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23-Aug-23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23-Aug-23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23-Aug-23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23-Aug-23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C0CCBD-79D3-6D17-6902-3384F4CC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410" y="4588041"/>
            <a:ext cx="8807116" cy="915873"/>
          </a:xfrm>
        </p:spPr>
        <p:txBody>
          <a:bodyPr/>
          <a:lstStyle/>
          <a:p>
            <a:r>
              <a:rPr lang="en-US" dirty="0"/>
              <a:t>SQL  INJECTION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806" y="5635224"/>
            <a:ext cx="9957952" cy="915873"/>
          </a:xfrm>
        </p:spPr>
        <p:txBody>
          <a:bodyPr>
            <a:normAutofit/>
          </a:bodyPr>
          <a:lstStyle/>
          <a:p>
            <a:r>
              <a:rPr lang="en-US" sz="2400" dirty="0"/>
              <a:t>Ruben Sebastian Graneros Rojas</a:t>
            </a:r>
          </a:p>
          <a:p>
            <a:r>
              <a:rPr lang="en-US" sz="2400" dirty="0"/>
              <a:t>Felipe </a:t>
            </a:r>
            <a:r>
              <a:rPr lang="en-US" sz="2400" dirty="0" err="1"/>
              <a:t>Galvao</a:t>
            </a:r>
            <a:r>
              <a:rPr lang="en-US" sz="2400" dirty="0"/>
              <a:t> de Andrade Gomes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C842-4400-6112-5F63-CDAF644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out the Vulnerabilities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16488-A492-FDDF-5131-7EEDB99AA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Manual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F594E-567F-D3DF-312D-63EF9D736B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 Review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Review your codebase line by line to identify security issues. </a:t>
            </a:r>
          </a:p>
          <a:p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Penetration Testing (Pen Testing):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Hire ethical hackers or security experts to perform penetration testing.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AE736-D2C6-ABF8-4DB4-3EFA8ECAF3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App’s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376A9-A2B0-DB59-0B7F-261D7E7CB8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Automated Static Analysis Tools:</a:t>
            </a:r>
            <a:r>
              <a:rPr lang="en-US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automated static analysis tools that analyze your code without running it.</a:t>
            </a:r>
          </a:p>
          <a:p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Dynamic Application Security Testing (DAST):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DAST tools simulate attacks against your application to identify vulnerabilities in runtime.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820952-1BB5-7DC1-457A-A97278D8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3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C842-4400-6112-5F63-CDAF64445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005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to find out the Vulnerabilities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820952-1BB5-7DC1-457A-A97278D8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7B134DF3-121A-B86C-8750-F9F677F4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57543"/>
            <a:ext cx="5943600" cy="240093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E3539F62-F116-9150-848C-329C03C5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00" y="2690463"/>
            <a:ext cx="5943600" cy="26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7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8671-5FFC-53F3-5A71-544F662D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71" y="439054"/>
            <a:ext cx="11381629" cy="1325563"/>
          </a:xfrm>
        </p:spPr>
        <p:txBody>
          <a:bodyPr/>
          <a:lstStyle/>
          <a:p>
            <a:r>
              <a:rPr lang="en-US" dirty="0"/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1958A-E329-2B8E-5989-69A687B14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371" y="1764618"/>
            <a:ext cx="10515600" cy="33287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Use Parameterized Queries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Input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Escaping User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Least Privilege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Stored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Web Application 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Regular Updates and Patching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8FEFA-99EF-21ED-9E93-4FF93B1A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41CA6-760E-0941-8984-3EAFC6D46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63" t="29218" r="16979"/>
          <a:stretch/>
        </p:blipFill>
        <p:spPr>
          <a:xfrm>
            <a:off x="6387662" y="1959689"/>
            <a:ext cx="4924177" cy="29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1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8BC4B4-9C71-6C7F-D699-CFACBC0A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466" y="548956"/>
            <a:ext cx="8807116" cy="91587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11893F-40BC-29B9-217D-B2EE94CD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" y="0"/>
            <a:ext cx="1217263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CONTENT</a:t>
            </a:r>
            <a:b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279799"/>
            <a:ext cx="4704469" cy="27974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Databases and their value</a:t>
            </a:r>
          </a:p>
          <a:p>
            <a:r>
              <a:rPr lang="en-US" sz="2000" dirty="0">
                <a:solidFill>
                  <a:schemeClr val="bg1"/>
                </a:solidFill>
              </a:rPr>
              <a:t>What is SQL?</a:t>
            </a:r>
          </a:p>
          <a:p>
            <a:r>
              <a:rPr lang="en-US" sz="2000" dirty="0">
                <a:solidFill>
                  <a:schemeClr val="bg1"/>
                </a:solidFill>
              </a:rPr>
              <a:t>SQLi vulnerabilities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Preventing SQLi</a:t>
            </a:r>
          </a:p>
          <a:p>
            <a:r>
              <a:rPr lang="en-US" sz="2000" dirty="0">
                <a:solidFill>
                  <a:schemeClr val="bg1"/>
                </a:solidFill>
              </a:rPr>
              <a:t>Types of SQL injection Attacks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SQL?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SQL stands for Structured Query Language. It is a domain-specific language used for managing and manipulating relational databases. SQL provides a standardized way to interact with databases, allowing users to perform various tasks such as querying data, updating data, inserting data, and deleting data.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Anatomy of SQL Queries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Querying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Retrieving data from one or more tables using SELECT statements.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Inserting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Adding new data into a database using INSERT statements.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Updating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Modifying existing data in a database using UPDATE statements.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Deleting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Removing data from a database using DELETE statements.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Creating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Creating new database objects such as tables, views, indexes, and procedures using CREATE statements.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305337"/>
            <a:ext cx="7261043" cy="998807"/>
          </a:xfrm>
        </p:spPr>
        <p:txBody>
          <a:bodyPr/>
          <a:lstStyle/>
          <a:p>
            <a:r>
              <a:rPr lang="en-US" dirty="0"/>
              <a:t>Anatomy of SQL queries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SELECT “Clauses”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FROM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AND + OR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DROP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6637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This is where the develop specify which columns wants to retrieve from the database.	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where you specify on which table or table want to retrieve the data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 statement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Conditional expressions used to filter the results with Boolean logic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to modify records in a table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Used to delete a table and all records</a:t>
            </a:r>
          </a:p>
        </p:txBody>
      </p:sp>
      <p:pic>
        <p:nvPicPr>
          <p:cNvPr id="51" name="Picture Placeholder 50" descr="Paper">
            <a:extLst>
              <a:ext uri="{FF2B5EF4-FFF2-40B4-BE49-F238E27FC236}">
                <a16:creationId xmlns:a16="http://schemas.microsoft.com/office/drawing/2014/main" id="{FFC09231-9C4D-4246-A535-C3690719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8940" y="1757980"/>
            <a:ext cx="862926" cy="864000"/>
          </a:xfrm>
        </p:spPr>
      </p:pic>
      <p:pic>
        <p:nvPicPr>
          <p:cNvPr id="59" name="Picture Placeholder 58" descr="Stopwatch">
            <a:extLst>
              <a:ext uri="{FF2B5EF4-FFF2-40B4-BE49-F238E27FC236}">
                <a16:creationId xmlns:a16="http://schemas.microsoft.com/office/drawing/2014/main" id="{254CDD44-0160-47AE-934F-2D936D20C7F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Picture Placeholder 60" descr="Target">
            <a:extLst>
              <a:ext uri="{FF2B5EF4-FFF2-40B4-BE49-F238E27FC236}">
                <a16:creationId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71" name="Picture Placeholder 70" descr="Checklist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432166" y="1757980"/>
            <a:ext cx="867600" cy="868680"/>
          </a:xfrm>
        </p:spPr>
      </p:pic>
      <p:pic>
        <p:nvPicPr>
          <p:cNvPr id="73" name="Picture Placeholder 72" descr="List">
            <a:extLst>
              <a:ext uri="{FF2B5EF4-FFF2-40B4-BE49-F238E27FC236}">
                <a16:creationId xmlns:a16="http://schemas.microsoft.com/office/drawing/2014/main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967476" y="1757980"/>
            <a:ext cx="867600" cy="868680"/>
          </a:xfrm>
        </p:spPr>
      </p:pic>
      <p:pic>
        <p:nvPicPr>
          <p:cNvPr id="77" name="Picture Placeholder 76" descr="Bullseye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5C3F-7ACE-53F9-7965-A71A3B63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Database</a:t>
            </a:r>
            <a:br>
              <a:rPr lang="en-US" dirty="0"/>
            </a:br>
            <a:r>
              <a:rPr lang="en-US" dirty="0"/>
              <a:t>Process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C2D8F-6760-85F9-D623-B3F777AD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C945E7-A519-DB9D-7E4D-5E4C59A04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928" y="865603"/>
            <a:ext cx="5247002" cy="50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5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2E97-E427-FDF7-8697-13983F1B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18C0C-C732-FDA2-10D8-EF6461DFC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5038"/>
            <a:ext cx="10515600" cy="242792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SQL injection is a type of cyberattack that targets web applications by exploiting vulnerabilities in the way they interact with databases.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user input is placed as a puzzle piece in the query inside the source code, which allows an attacker to insert a different logic using SQL syntax to gain access to or manipulate sensitive data.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18F56-AAB7-B3FD-A6B4-D0C3C243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1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305337"/>
            <a:ext cx="7658610" cy="998807"/>
          </a:xfrm>
        </p:spPr>
        <p:txBody>
          <a:bodyPr/>
          <a:lstStyle/>
          <a:p>
            <a:r>
              <a:rPr lang="en-US" dirty="0"/>
              <a:t>How SQL injection 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Input fields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Malicious Input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Vulnerabilities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Attack Scenarios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Prevention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4873" y="3059153"/>
            <a:ext cx="3570602" cy="8309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Many web application take user input, such as search query, login credentials, or other form data, and use this input to construct SQL queries that interact with a database.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attacker enters specially crafted input that includes SQL code.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8309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the web application does not properly validate, sanitize, or escape the input before using it in the SQL query.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9326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-Unauthorized Data Access</a:t>
            </a:r>
          </a:p>
          <a:p>
            <a:r>
              <a:rPr lang="en-US" dirty="0"/>
              <a:t>-Unauthorized Data Access</a:t>
            </a:r>
          </a:p>
          <a:p>
            <a:r>
              <a:rPr lang="en-US" dirty="0"/>
              <a:t>-Bypassing Authentication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868680"/>
          </a:xfrm>
        </p:spPr>
        <p:txBody>
          <a:bodyPr>
            <a:normAutofit/>
          </a:bodyPr>
          <a:lstStyle/>
          <a:p>
            <a:r>
              <a:rPr lang="en-US" dirty="0"/>
              <a:t>To prevent SQL Injection attacks, developers should use prepared statements or parameterized queries. </a:t>
            </a:r>
          </a:p>
        </p:txBody>
      </p:sp>
      <p:pic>
        <p:nvPicPr>
          <p:cNvPr id="51" name="Picture Placeholder 50" descr="Paper">
            <a:extLst>
              <a:ext uri="{FF2B5EF4-FFF2-40B4-BE49-F238E27FC236}">
                <a16:creationId xmlns:a16="http://schemas.microsoft.com/office/drawing/2014/main" id="{FFC09231-9C4D-4246-A535-C3690719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8940" y="1757980"/>
            <a:ext cx="862926" cy="864000"/>
          </a:xfrm>
        </p:spPr>
      </p:pic>
      <p:pic>
        <p:nvPicPr>
          <p:cNvPr id="59" name="Picture Placeholder 58" descr="Stopwatch">
            <a:extLst>
              <a:ext uri="{FF2B5EF4-FFF2-40B4-BE49-F238E27FC236}">
                <a16:creationId xmlns:a16="http://schemas.microsoft.com/office/drawing/2014/main" id="{254CDD44-0160-47AE-934F-2D936D20C7F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Picture Placeholder 60" descr="Target">
            <a:extLst>
              <a:ext uri="{FF2B5EF4-FFF2-40B4-BE49-F238E27FC236}">
                <a16:creationId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00019" y="3890091"/>
            <a:ext cx="867600" cy="868680"/>
          </a:xfrm>
        </p:spPr>
      </p:pic>
      <p:pic>
        <p:nvPicPr>
          <p:cNvPr id="71" name="Picture Placeholder 70" descr="Checklist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06525" y="1709666"/>
            <a:ext cx="867600" cy="868680"/>
          </a:xfrm>
        </p:spPr>
      </p:pic>
      <p:pic>
        <p:nvPicPr>
          <p:cNvPr id="73" name="Picture Placeholder 72" descr="List">
            <a:extLst>
              <a:ext uri="{FF2B5EF4-FFF2-40B4-BE49-F238E27FC236}">
                <a16:creationId xmlns:a16="http://schemas.microsoft.com/office/drawing/2014/main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538937" y="1711645"/>
            <a:ext cx="867600" cy="868680"/>
          </a:xfrm>
        </p:spPr>
      </p:pic>
    </p:spTree>
    <p:extLst>
      <p:ext uri="{BB962C8B-B14F-4D97-AF65-F5344CB8AC3E}">
        <p14:creationId xmlns:p14="http://schemas.microsoft.com/office/powerpoint/2010/main" val="74211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8671-5FFC-53F3-5A71-544F662D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71" y="439054"/>
            <a:ext cx="11381629" cy="1325563"/>
          </a:xfrm>
        </p:spPr>
        <p:txBody>
          <a:bodyPr/>
          <a:lstStyle/>
          <a:p>
            <a:r>
              <a:rPr lang="en-US" dirty="0"/>
              <a:t>Consequences of the SQL injection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1958A-E329-2B8E-5989-69A687B14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371" y="1764618"/>
            <a:ext cx="10515600" cy="33287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Data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Unauthorized Data Access</a:t>
            </a:r>
            <a:endParaRPr lang="en-US" sz="2000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Data Theft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Account Takeover</a:t>
            </a:r>
            <a:endParaRPr lang="en-US" sz="2000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System Disruption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Backdoor Creation</a:t>
            </a:r>
            <a:endParaRPr lang="en-US" sz="2000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Application Defacement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Application Defacement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8FEFA-99EF-21ED-9E93-4FF93B1A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DA4D3-784B-C4C6-04B1-D569C578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87" y="2081229"/>
            <a:ext cx="4552328" cy="26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5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305337"/>
            <a:ext cx="9460905" cy="998807"/>
          </a:xfrm>
        </p:spPr>
        <p:txBody>
          <a:bodyPr/>
          <a:lstStyle/>
          <a:p>
            <a:r>
              <a:rPr lang="en-US" dirty="0"/>
              <a:t>Types of SQL injection attacks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>
                <a:latin typeface="Söhne"/>
              </a:rPr>
              <a:t>Classic SQL Injection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Blind SQL Injection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06525" y="2635589"/>
            <a:ext cx="3256674" cy="508758"/>
          </a:xfrm>
        </p:spPr>
        <p:txBody>
          <a:bodyPr>
            <a:normAutofit fontScale="85000" lnSpcReduction="10000"/>
          </a:bodyPr>
          <a:lstStyle/>
          <a:p>
            <a:r>
              <a:rPr lang="en-US" b="1" i="0" dirty="0">
                <a:effectLst/>
                <a:latin typeface="Söhne"/>
              </a:rPr>
              <a:t>Error-Based SQL Injection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i="0" dirty="0">
                <a:effectLst/>
                <a:latin typeface="Söhne"/>
              </a:rPr>
              <a:t>Union-Based SQL Injection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i="0" dirty="0">
                <a:effectLst/>
                <a:latin typeface="Söhne"/>
              </a:rPr>
              <a:t>Out-of-Band SQL Injection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i="0" dirty="0">
                <a:effectLst/>
                <a:latin typeface="Söhne"/>
              </a:rPr>
              <a:t>Compounded SQL Injection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799" y="3059153"/>
            <a:ext cx="3256676" cy="830938"/>
          </a:xfrm>
        </p:spPr>
        <p:txBody>
          <a:bodyPr>
            <a:normAutofit/>
          </a:bodyPr>
          <a:lstStyle/>
          <a:p>
            <a:r>
              <a:rPr lang="en-US" dirty="0"/>
              <a:t>In this type, attackers manipulate the application's input fields by injecting malicious SQL code.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8309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a blind SQL injection attack, attackers exploit vulnerabilities without directly seeing the database's responses.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586426" cy="830938"/>
          </a:xfrm>
        </p:spPr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Attackers intentionally trigger errors in the application's responses to gather information about the database structure or the data stored within it.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868680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Attackers use the UNION SQL operation to combine data from different database tables into the application's response. 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868680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type of attack involves using different communication channels, such as DNS requests or HTTP requests, to retrieve data from the database.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86868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this type, multiple vulnerabilities are exploited in combination to achieve a more complex attack. </a:t>
            </a:r>
            <a:endParaRPr lang="en-US" dirty="0"/>
          </a:p>
        </p:txBody>
      </p:sp>
      <p:sp>
        <p:nvSpPr>
          <p:cNvPr id="10" name="Graphic 5" descr="Alien Face with solid fill">
            <a:extLst>
              <a:ext uri="{FF2B5EF4-FFF2-40B4-BE49-F238E27FC236}">
                <a16:creationId xmlns:a16="http://schemas.microsoft.com/office/drawing/2014/main" id="{3EB5CBD4-F5DC-1CD4-D65A-216C5C5654EC}"/>
              </a:ext>
            </a:extLst>
          </p:cNvPr>
          <p:cNvSpPr/>
          <p:nvPr/>
        </p:nvSpPr>
        <p:spPr>
          <a:xfrm>
            <a:off x="1125161" y="1880580"/>
            <a:ext cx="571410" cy="679505"/>
          </a:xfrm>
          <a:custGeom>
            <a:avLst/>
            <a:gdLst>
              <a:gd name="connsiteX0" fmla="*/ 294608 w 571410"/>
              <a:gd name="connsiteY0" fmla="*/ 140 h 679505"/>
              <a:gd name="connsiteX1" fmla="*/ 137 w 571410"/>
              <a:gd name="connsiteY1" fmla="*/ 276895 h 679505"/>
              <a:gd name="connsiteX2" fmla="*/ 0 w 571410"/>
              <a:gd name="connsiteY2" fmla="*/ 285757 h 679505"/>
              <a:gd name="connsiteX3" fmla="*/ 265662 w 571410"/>
              <a:gd name="connsiteY3" fmla="*/ 673424 h 679505"/>
              <a:gd name="connsiteX4" fmla="*/ 306257 w 571410"/>
              <a:gd name="connsiteY4" fmla="*/ 673796 h 679505"/>
              <a:gd name="connsiteX5" fmla="*/ 570633 w 571410"/>
              <a:gd name="connsiteY5" fmla="*/ 309331 h 679505"/>
              <a:gd name="connsiteX6" fmla="*/ 294608 w 571410"/>
              <a:gd name="connsiteY6" fmla="*/ 140 h 679505"/>
              <a:gd name="connsiteX7" fmla="*/ 76200 w 571410"/>
              <a:gd name="connsiteY7" fmla="*/ 311007 h 679505"/>
              <a:gd name="connsiteX8" fmla="*/ 76200 w 571410"/>
              <a:gd name="connsiteY8" fmla="*/ 257182 h 679505"/>
              <a:gd name="connsiteX9" fmla="*/ 139551 w 571410"/>
              <a:gd name="connsiteY9" fmla="*/ 257182 h 679505"/>
              <a:gd name="connsiteX10" fmla="*/ 238125 w 571410"/>
              <a:gd name="connsiteY10" fmla="*/ 355756 h 679505"/>
              <a:gd name="connsiteX11" fmla="*/ 238125 w 571410"/>
              <a:gd name="connsiteY11" fmla="*/ 409582 h 679505"/>
              <a:gd name="connsiteX12" fmla="*/ 174774 w 571410"/>
              <a:gd name="connsiteY12" fmla="*/ 409582 h 679505"/>
              <a:gd name="connsiteX13" fmla="*/ 76200 w 571410"/>
              <a:gd name="connsiteY13" fmla="*/ 311007 h 679505"/>
              <a:gd name="connsiteX14" fmla="*/ 314325 w 571410"/>
              <a:gd name="connsiteY14" fmla="*/ 561982 h 679505"/>
              <a:gd name="connsiteX15" fmla="*/ 257175 w 571410"/>
              <a:gd name="connsiteY15" fmla="*/ 561982 h 679505"/>
              <a:gd name="connsiteX16" fmla="*/ 238125 w 571410"/>
              <a:gd name="connsiteY16" fmla="*/ 542932 h 679505"/>
              <a:gd name="connsiteX17" fmla="*/ 257175 w 571410"/>
              <a:gd name="connsiteY17" fmla="*/ 523882 h 679505"/>
              <a:gd name="connsiteX18" fmla="*/ 314325 w 571410"/>
              <a:gd name="connsiteY18" fmla="*/ 523882 h 679505"/>
              <a:gd name="connsiteX19" fmla="*/ 333375 w 571410"/>
              <a:gd name="connsiteY19" fmla="*/ 542932 h 679505"/>
              <a:gd name="connsiteX20" fmla="*/ 314325 w 571410"/>
              <a:gd name="connsiteY20" fmla="*/ 561982 h 679505"/>
              <a:gd name="connsiteX21" fmla="*/ 495300 w 571410"/>
              <a:gd name="connsiteY21" fmla="*/ 311007 h 679505"/>
              <a:gd name="connsiteX22" fmla="*/ 396726 w 571410"/>
              <a:gd name="connsiteY22" fmla="*/ 409582 h 679505"/>
              <a:gd name="connsiteX23" fmla="*/ 333375 w 571410"/>
              <a:gd name="connsiteY23" fmla="*/ 409582 h 679505"/>
              <a:gd name="connsiteX24" fmla="*/ 333375 w 571410"/>
              <a:gd name="connsiteY24" fmla="*/ 355756 h 679505"/>
              <a:gd name="connsiteX25" fmla="*/ 431949 w 571410"/>
              <a:gd name="connsiteY25" fmla="*/ 257182 h 679505"/>
              <a:gd name="connsiteX26" fmla="*/ 495300 w 571410"/>
              <a:gd name="connsiteY26" fmla="*/ 257182 h 67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410" h="679505">
                <a:moveTo>
                  <a:pt x="294608" y="140"/>
                </a:moveTo>
                <a:cubicBezTo>
                  <a:pt x="136869" y="-4752"/>
                  <a:pt x="5029" y="119155"/>
                  <a:pt x="137" y="276895"/>
                </a:cubicBezTo>
                <a:cubicBezTo>
                  <a:pt x="46" y="279847"/>
                  <a:pt x="0" y="282802"/>
                  <a:pt x="0" y="285757"/>
                </a:cubicBezTo>
                <a:cubicBezTo>
                  <a:pt x="0" y="485286"/>
                  <a:pt x="200635" y="631324"/>
                  <a:pt x="265662" y="673424"/>
                </a:cubicBezTo>
                <a:cubicBezTo>
                  <a:pt x="277980" y="681396"/>
                  <a:pt x="293795" y="681540"/>
                  <a:pt x="306257" y="673796"/>
                </a:cubicBezTo>
                <a:cubicBezTo>
                  <a:pt x="369208" y="634867"/>
                  <a:pt x="556346" y="503479"/>
                  <a:pt x="570633" y="309331"/>
                </a:cubicBezTo>
                <a:cubicBezTo>
                  <a:pt x="582520" y="147739"/>
                  <a:pt x="456562" y="5036"/>
                  <a:pt x="294608" y="140"/>
                </a:cubicBezTo>
                <a:close/>
                <a:moveTo>
                  <a:pt x="76200" y="311007"/>
                </a:moveTo>
                <a:lnTo>
                  <a:pt x="76200" y="257182"/>
                </a:lnTo>
                <a:lnTo>
                  <a:pt x="139551" y="257182"/>
                </a:lnTo>
                <a:cubicBezTo>
                  <a:pt x="193966" y="257245"/>
                  <a:pt x="238062" y="301341"/>
                  <a:pt x="238125" y="355756"/>
                </a:cubicBezTo>
                <a:lnTo>
                  <a:pt x="238125" y="409582"/>
                </a:lnTo>
                <a:lnTo>
                  <a:pt x="174774" y="409582"/>
                </a:lnTo>
                <a:cubicBezTo>
                  <a:pt x="120359" y="409519"/>
                  <a:pt x="76263" y="365423"/>
                  <a:pt x="76200" y="311007"/>
                </a:cubicBezTo>
                <a:close/>
                <a:moveTo>
                  <a:pt x="314325" y="561982"/>
                </a:moveTo>
                <a:lnTo>
                  <a:pt x="257175" y="561982"/>
                </a:lnTo>
                <a:cubicBezTo>
                  <a:pt x="246654" y="561982"/>
                  <a:pt x="238125" y="553453"/>
                  <a:pt x="238125" y="542932"/>
                </a:cubicBezTo>
                <a:cubicBezTo>
                  <a:pt x="238125" y="532410"/>
                  <a:pt x="246654" y="523882"/>
                  <a:pt x="257175" y="523882"/>
                </a:cubicBezTo>
                <a:lnTo>
                  <a:pt x="314325" y="523882"/>
                </a:lnTo>
                <a:cubicBezTo>
                  <a:pt x="324846" y="523882"/>
                  <a:pt x="333375" y="532410"/>
                  <a:pt x="333375" y="542932"/>
                </a:cubicBezTo>
                <a:cubicBezTo>
                  <a:pt x="333375" y="553453"/>
                  <a:pt x="324846" y="561982"/>
                  <a:pt x="314325" y="561982"/>
                </a:cubicBezTo>
                <a:close/>
                <a:moveTo>
                  <a:pt x="495300" y="311007"/>
                </a:moveTo>
                <a:cubicBezTo>
                  <a:pt x="495237" y="365423"/>
                  <a:pt x="451141" y="409519"/>
                  <a:pt x="396726" y="409582"/>
                </a:cubicBezTo>
                <a:lnTo>
                  <a:pt x="333375" y="409582"/>
                </a:lnTo>
                <a:lnTo>
                  <a:pt x="333375" y="355756"/>
                </a:lnTo>
                <a:cubicBezTo>
                  <a:pt x="333438" y="301341"/>
                  <a:pt x="377534" y="257245"/>
                  <a:pt x="431949" y="257182"/>
                </a:cubicBezTo>
                <a:lnTo>
                  <a:pt x="495300" y="257182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2" name="Picture Placeholder 41" descr="Alien Face outline">
            <a:extLst>
              <a:ext uri="{FF2B5EF4-FFF2-40B4-BE49-F238E27FC236}">
                <a16:creationId xmlns:a16="http://schemas.microsoft.com/office/drawing/2014/main" id="{5CB9963C-1E74-28A7-BEE1-88527B3C081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" r="91"/>
          <a:stretch>
            <a:fillRect/>
          </a:stretch>
        </p:blipFill>
        <p:spPr>
          <a:xfrm>
            <a:off x="4512376" y="1766909"/>
            <a:ext cx="867600" cy="868680"/>
          </a:xfrm>
        </p:spPr>
      </p:pic>
      <p:sp>
        <p:nvSpPr>
          <p:cNvPr id="28" name="Graphic 5" descr="Alien Face with solid fill">
            <a:extLst>
              <a:ext uri="{FF2B5EF4-FFF2-40B4-BE49-F238E27FC236}">
                <a16:creationId xmlns:a16="http://schemas.microsoft.com/office/drawing/2014/main" id="{45169794-1A1F-29E9-BDDD-C137176000E4}"/>
              </a:ext>
            </a:extLst>
          </p:cNvPr>
          <p:cNvSpPr/>
          <p:nvPr/>
        </p:nvSpPr>
        <p:spPr>
          <a:xfrm>
            <a:off x="8195781" y="1841896"/>
            <a:ext cx="571410" cy="679505"/>
          </a:xfrm>
          <a:custGeom>
            <a:avLst/>
            <a:gdLst>
              <a:gd name="connsiteX0" fmla="*/ 294608 w 571410"/>
              <a:gd name="connsiteY0" fmla="*/ 140 h 679505"/>
              <a:gd name="connsiteX1" fmla="*/ 137 w 571410"/>
              <a:gd name="connsiteY1" fmla="*/ 276895 h 679505"/>
              <a:gd name="connsiteX2" fmla="*/ 0 w 571410"/>
              <a:gd name="connsiteY2" fmla="*/ 285757 h 679505"/>
              <a:gd name="connsiteX3" fmla="*/ 265662 w 571410"/>
              <a:gd name="connsiteY3" fmla="*/ 673424 h 679505"/>
              <a:gd name="connsiteX4" fmla="*/ 306257 w 571410"/>
              <a:gd name="connsiteY4" fmla="*/ 673796 h 679505"/>
              <a:gd name="connsiteX5" fmla="*/ 570633 w 571410"/>
              <a:gd name="connsiteY5" fmla="*/ 309331 h 679505"/>
              <a:gd name="connsiteX6" fmla="*/ 294608 w 571410"/>
              <a:gd name="connsiteY6" fmla="*/ 140 h 679505"/>
              <a:gd name="connsiteX7" fmla="*/ 76200 w 571410"/>
              <a:gd name="connsiteY7" fmla="*/ 311007 h 679505"/>
              <a:gd name="connsiteX8" fmla="*/ 76200 w 571410"/>
              <a:gd name="connsiteY8" fmla="*/ 257182 h 679505"/>
              <a:gd name="connsiteX9" fmla="*/ 139551 w 571410"/>
              <a:gd name="connsiteY9" fmla="*/ 257182 h 679505"/>
              <a:gd name="connsiteX10" fmla="*/ 238125 w 571410"/>
              <a:gd name="connsiteY10" fmla="*/ 355756 h 679505"/>
              <a:gd name="connsiteX11" fmla="*/ 238125 w 571410"/>
              <a:gd name="connsiteY11" fmla="*/ 409582 h 679505"/>
              <a:gd name="connsiteX12" fmla="*/ 174774 w 571410"/>
              <a:gd name="connsiteY12" fmla="*/ 409582 h 679505"/>
              <a:gd name="connsiteX13" fmla="*/ 76200 w 571410"/>
              <a:gd name="connsiteY13" fmla="*/ 311007 h 679505"/>
              <a:gd name="connsiteX14" fmla="*/ 314325 w 571410"/>
              <a:gd name="connsiteY14" fmla="*/ 561982 h 679505"/>
              <a:gd name="connsiteX15" fmla="*/ 257175 w 571410"/>
              <a:gd name="connsiteY15" fmla="*/ 561982 h 679505"/>
              <a:gd name="connsiteX16" fmla="*/ 238125 w 571410"/>
              <a:gd name="connsiteY16" fmla="*/ 542932 h 679505"/>
              <a:gd name="connsiteX17" fmla="*/ 257175 w 571410"/>
              <a:gd name="connsiteY17" fmla="*/ 523882 h 679505"/>
              <a:gd name="connsiteX18" fmla="*/ 314325 w 571410"/>
              <a:gd name="connsiteY18" fmla="*/ 523882 h 679505"/>
              <a:gd name="connsiteX19" fmla="*/ 333375 w 571410"/>
              <a:gd name="connsiteY19" fmla="*/ 542932 h 679505"/>
              <a:gd name="connsiteX20" fmla="*/ 314325 w 571410"/>
              <a:gd name="connsiteY20" fmla="*/ 561982 h 679505"/>
              <a:gd name="connsiteX21" fmla="*/ 495300 w 571410"/>
              <a:gd name="connsiteY21" fmla="*/ 311007 h 679505"/>
              <a:gd name="connsiteX22" fmla="*/ 396726 w 571410"/>
              <a:gd name="connsiteY22" fmla="*/ 409582 h 679505"/>
              <a:gd name="connsiteX23" fmla="*/ 333375 w 571410"/>
              <a:gd name="connsiteY23" fmla="*/ 409582 h 679505"/>
              <a:gd name="connsiteX24" fmla="*/ 333375 w 571410"/>
              <a:gd name="connsiteY24" fmla="*/ 355756 h 679505"/>
              <a:gd name="connsiteX25" fmla="*/ 431949 w 571410"/>
              <a:gd name="connsiteY25" fmla="*/ 257182 h 679505"/>
              <a:gd name="connsiteX26" fmla="*/ 495300 w 571410"/>
              <a:gd name="connsiteY26" fmla="*/ 257182 h 67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410" h="679505">
                <a:moveTo>
                  <a:pt x="294608" y="140"/>
                </a:moveTo>
                <a:cubicBezTo>
                  <a:pt x="136869" y="-4752"/>
                  <a:pt x="5029" y="119155"/>
                  <a:pt x="137" y="276895"/>
                </a:cubicBezTo>
                <a:cubicBezTo>
                  <a:pt x="46" y="279847"/>
                  <a:pt x="0" y="282802"/>
                  <a:pt x="0" y="285757"/>
                </a:cubicBezTo>
                <a:cubicBezTo>
                  <a:pt x="0" y="485286"/>
                  <a:pt x="200635" y="631324"/>
                  <a:pt x="265662" y="673424"/>
                </a:cubicBezTo>
                <a:cubicBezTo>
                  <a:pt x="277980" y="681396"/>
                  <a:pt x="293795" y="681540"/>
                  <a:pt x="306257" y="673796"/>
                </a:cubicBezTo>
                <a:cubicBezTo>
                  <a:pt x="369208" y="634867"/>
                  <a:pt x="556346" y="503479"/>
                  <a:pt x="570633" y="309331"/>
                </a:cubicBezTo>
                <a:cubicBezTo>
                  <a:pt x="582520" y="147739"/>
                  <a:pt x="456562" y="5036"/>
                  <a:pt x="294608" y="140"/>
                </a:cubicBezTo>
                <a:close/>
                <a:moveTo>
                  <a:pt x="76200" y="311007"/>
                </a:moveTo>
                <a:lnTo>
                  <a:pt x="76200" y="257182"/>
                </a:lnTo>
                <a:lnTo>
                  <a:pt x="139551" y="257182"/>
                </a:lnTo>
                <a:cubicBezTo>
                  <a:pt x="193966" y="257245"/>
                  <a:pt x="238062" y="301341"/>
                  <a:pt x="238125" y="355756"/>
                </a:cubicBezTo>
                <a:lnTo>
                  <a:pt x="238125" y="409582"/>
                </a:lnTo>
                <a:lnTo>
                  <a:pt x="174774" y="409582"/>
                </a:lnTo>
                <a:cubicBezTo>
                  <a:pt x="120359" y="409519"/>
                  <a:pt x="76263" y="365423"/>
                  <a:pt x="76200" y="311007"/>
                </a:cubicBezTo>
                <a:close/>
                <a:moveTo>
                  <a:pt x="314325" y="561982"/>
                </a:moveTo>
                <a:lnTo>
                  <a:pt x="257175" y="561982"/>
                </a:lnTo>
                <a:cubicBezTo>
                  <a:pt x="246654" y="561982"/>
                  <a:pt x="238125" y="553453"/>
                  <a:pt x="238125" y="542932"/>
                </a:cubicBezTo>
                <a:cubicBezTo>
                  <a:pt x="238125" y="532410"/>
                  <a:pt x="246654" y="523882"/>
                  <a:pt x="257175" y="523882"/>
                </a:cubicBezTo>
                <a:lnTo>
                  <a:pt x="314325" y="523882"/>
                </a:lnTo>
                <a:cubicBezTo>
                  <a:pt x="324846" y="523882"/>
                  <a:pt x="333375" y="532410"/>
                  <a:pt x="333375" y="542932"/>
                </a:cubicBezTo>
                <a:cubicBezTo>
                  <a:pt x="333375" y="553453"/>
                  <a:pt x="324846" y="561982"/>
                  <a:pt x="314325" y="561982"/>
                </a:cubicBezTo>
                <a:close/>
                <a:moveTo>
                  <a:pt x="495300" y="311007"/>
                </a:moveTo>
                <a:cubicBezTo>
                  <a:pt x="495237" y="365423"/>
                  <a:pt x="451141" y="409519"/>
                  <a:pt x="396726" y="409582"/>
                </a:cubicBezTo>
                <a:lnTo>
                  <a:pt x="333375" y="409582"/>
                </a:lnTo>
                <a:lnTo>
                  <a:pt x="333375" y="355756"/>
                </a:lnTo>
                <a:cubicBezTo>
                  <a:pt x="333438" y="301341"/>
                  <a:pt x="377534" y="257245"/>
                  <a:pt x="431949" y="257182"/>
                </a:cubicBezTo>
                <a:lnTo>
                  <a:pt x="495300" y="257182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9" name="Graphic 5" descr="Alien Face with solid fill">
            <a:extLst>
              <a:ext uri="{FF2B5EF4-FFF2-40B4-BE49-F238E27FC236}">
                <a16:creationId xmlns:a16="http://schemas.microsoft.com/office/drawing/2014/main" id="{477A7B44-703E-9045-23C0-6C021C5144E8}"/>
              </a:ext>
            </a:extLst>
          </p:cNvPr>
          <p:cNvSpPr/>
          <p:nvPr/>
        </p:nvSpPr>
        <p:spPr>
          <a:xfrm>
            <a:off x="4660471" y="3983448"/>
            <a:ext cx="571410" cy="679505"/>
          </a:xfrm>
          <a:custGeom>
            <a:avLst/>
            <a:gdLst>
              <a:gd name="connsiteX0" fmla="*/ 294608 w 571410"/>
              <a:gd name="connsiteY0" fmla="*/ 140 h 679505"/>
              <a:gd name="connsiteX1" fmla="*/ 137 w 571410"/>
              <a:gd name="connsiteY1" fmla="*/ 276895 h 679505"/>
              <a:gd name="connsiteX2" fmla="*/ 0 w 571410"/>
              <a:gd name="connsiteY2" fmla="*/ 285757 h 679505"/>
              <a:gd name="connsiteX3" fmla="*/ 265662 w 571410"/>
              <a:gd name="connsiteY3" fmla="*/ 673424 h 679505"/>
              <a:gd name="connsiteX4" fmla="*/ 306257 w 571410"/>
              <a:gd name="connsiteY4" fmla="*/ 673796 h 679505"/>
              <a:gd name="connsiteX5" fmla="*/ 570633 w 571410"/>
              <a:gd name="connsiteY5" fmla="*/ 309331 h 679505"/>
              <a:gd name="connsiteX6" fmla="*/ 294608 w 571410"/>
              <a:gd name="connsiteY6" fmla="*/ 140 h 679505"/>
              <a:gd name="connsiteX7" fmla="*/ 76200 w 571410"/>
              <a:gd name="connsiteY7" fmla="*/ 311007 h 679505"/>
              <a:gd name="connsiteX8" fmla="*/ 76200 w 571410"/>
              <a:gd name="connsiteY8" fmla="*/ 257182 h 679505"/>
              <a:gd name="connsiteX9" fmla="*/ 139551 w 571410"/>
              <a:gd name="connsiteY9" fmla="*/ 257182 h 679505"/>
              <a:gd name="connsiteX10" fmla="*/ 238125 w 571410"/>
              <a:gd name="connsiteY10" fmla="*/ 355756 h 679505"/>
              <a:gd name="connsiteX11" fmla="*/ 238125 w 571410"/>
              <a:gd name="connsiteY11" fmla="*/ 409582 h 679505"/>
              <a:gd name="connsiteX12" fmla="*/ 174774 w 571410"/>
              <a:gd name="connsiteY12" fmla="*/ 409582 h 679505"/>
              <a:gd name="connsiteX13" fmla="*/ 76200 w 571410"/>
              <a:gd name="connsiteY13" fmla="*/ 311007 h 679505"/>
              <a:gd name="connsiteX14" fmla="*/ 314325 w 571410"/>
              <a:gd name="connsiteY14" fmla="*/ 561982 h 679505"/>
              <a:gd name="connsiteX15" fmla="*/ 257175 w 571410"/>
              <a:gd name="connsiteY15" fmla="*/ 561982 h 679505"/>
              <a:gd name="connsiteX16" fmla="*/ 238125 w 571410"/>
              <a:gd name="connsiteY16" fmla="*/ 542932 h 679505"/>
              <a:gd name="connsiteX17" fmla="*/ 257175 w 571410"/>
              <a:gd name="connsiteY17" fmla="*/ 523882 h 679505"/>
              <a:gd name="connsiteX18" fmla="*/ 314325 w 571410"/>
              <a:gd name="connsiteY18" fmla="*/ 523882 h 679505"/>
              <a:gd name="connsiteX19" fmla="*/ 333375 w 571410"/>
              <a:gd name="connsiteY19" fmla="*/ 542932 h 679505"/>
              <a:gd name="connsiteX20" fmla="*/ 314325 w 571410"/>
              <a:gd name="connsiteY20" fmla="*/ 561982 h 679505"/>
              <a:gd name="connsiteX21" fmla="*/ 495300 w 571410"/>
              <a:gd name="connsiteY21" fmla="*/ 311007 h 679505"/>
              <a:gd name="connsiteX22" fmla="*/ 396726 w 571410"/>
              <a:gd name="connsiteY22" fmla="*/ 409582 h 679505"/>
              <a:gd name="connsiteX23" fmla="*/ 333375 w 571410"/>
              <a:gd name="connsiteY23" fmla="*/ 409582 h 679505"/>
              <a:gd name="connsiteX24" fmla="*/ 333375 w 571410"/>
              <a:gd name="connsiteY24" fmla="*/ 355756 h 679505"/>
              <a:gd name="connsiteX25" fmla="*/ 431949 w 571410"/>
              <a:gd name="connsiteY25" fmla="*/ 257182 h 679505"/>
              <a:gd name="connsiteX26" fmla="*/ 495300 w 571410"/>
              <a:gd name="connsiteY26" fmla="*/ 257182 h 67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1410" h="679505">
                <a:moveTo>
                  <a:pt x="294608" y="140"/>
                </a:moveTo>
                <a:cubicBezTo>
                  <a:pt x="136869" y="-4752"/>
                  <a:pt x="5029" y="119155"/>
                  <a:pt x="137" y="276895"/>
                </a:cubicBezTo>
                <a:cubicBezTo>
                  <a:pt x="46" y="279847"/>
                  <a:pt x="0" y="282802"/>
                  <a:pt x="0" y="285757"/>
                </a:cubicBezTo>
                <a:cubicBezTo>
                  <a:pt x="0" y="485286"/>
                  <a:pt x="200635" y="631324"/>
                  <a:pt x="265662" y="673424"/>
                </a:cubicBezTo>
                <a:cubicBezTo>
                  <a:pt x="277980" y="681396"/>
                  <a:pt x="293795" y="681540"/>
                  <a:pt x="306257" y="673796"/>
                </a:cubicBezTo>
                <a:cubicBezTo>
                  <a:pt x="369208" y="634867"/>
                  <a:pt x="556346" y="503479"/>
                  <a:pt x="570633" y="309331"/>
                </a:cubicBezTo>
                <a:cubicBezTo>
                  <a:pt x="582520" y="147739"/>
                  <a:pt x="456562" y="5036"/>
                  <a:pt x="294608" y="140"/>
                </a:cubicBezTo>
                <a:close/>
                <a:moveTo>
                  <a:pt x="76200" y="311007"/>
                </a:moveTo>
                <a:lnTo>
                  <a:pt x="76200" y="257182"/>
                </a:lnTo>
                <a:lnTo>
                  <a:pt x="139551" y="257182"/>
                </a:lnTo>
                <a:cubicBezTo>
                  <a:pt x="193966" y="257245"/>
                  <a:pt x="238062" y="301341"/>
                  <a:pt x="238125" y="355756"/>
                </a:cubicBezTo>
                <a:lnTo>
                  <a:pt x="238125" y="409582"/>
                </a:lnTo>
                <a:lnTo>
                  <a:pt x="174774" y="409582"/>
                </a:lnTo>
                <a:cubicBezTo>
                  <a:pt x="120359" y="409519"/>
                  <a:pt x="76263" y="365423"/>
                  <a:pt x="76200" y="311007"/>
                </a:cubicBezTo>
                <a:close/>
                <a:moveTo>
                  <a:pt x="314325" y="561982"/>
                </a:moveTo>
                <a:lnTo>
                  <a:pt x="257175" y="561982"/>
                </a:lnTo>
                <a:cubicBezTo>
                  <a:pt x="246654" y="561982"/>
                  <a:pt x="238125" y="553453"/>
                  <a:pt x="238125" y="542932"/>
                </a:cubicBezTo>
                <a:cubicBezTo>
                  <a:pt x="238125" y="532410"/>
                  <a:pt x="246654" y="523882"/>
                  <a:pt x="257175" y="523882"/>
                </a:cubicBezTo>
                <a:lnTo>
                  <a:pt x="314325" y="523882"/>
                </a:lnTo>
                <a:cubicBezTo>
                  <a:pt x="324846" y="523882"/>
                  <a:pt x="333375" y="532410"/>
                  <a:pt x="333375" y="542932"/>
                </a:cubicBezTo>
                <a:cubicBezTo>
                  <a:pt x="333375" y="553453"/>
                  <a:pt x="324846" y="561982"/>
                  <a:pt x="314325" y="561982"/>
                </a:cubicBezTo>
                <a:close/>
                <a:moveTo>
                  <a:pt x="495300" y="311007"/>
                </a:moveTo>
                <a:cubicBezTo>
                  <a:pt x="495237" y="365423"/>
                  <a:pt x="451141" y="409519"/>
                  <a:pt x="396726" y="409582"/>
                </a:cubicBezTo>
                <a:lnTo>
                  <a:pt x="333375" y="409582"/>
                </a:lnTo>
                <a:lnTo>
                  <a:pt x="333375" y="355756"/>
                </a:lnTo>
                <a:cubicBezTo>
                  <a:pt x="333438" y="301341"/>
                  <a:pt x="377534" y="257245"/>
                  <a:pt x="431949" y="257182"/>
                </a:cubicBezTo>
                <a:lnTo>
                  <a:pt x="495300" y="257182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3" name="Picture Placeholder 41" descr="Alien Face outline">
            <a:extLst>
              <a:ext uri="{FF2B5EF4-FFF2-40B4-BE49-F238E27FC236}">
                <a16:creationId xmlns:a16="http://schemas.microsoft.com/office/drawing/2014/main" id="{91FF0FB4-729C-EFB1-B350-CC254BEFC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" r="91"/>
          <a:stretch>
            <a:fillRect/>
          </a:stretch>
        </p:blipFill>
        <p:spPr>
          <a:xfrm>
            <a:off x="922398" y="3938377"/>
            <a:ext cx="867600" cy="868680"/>
          </a:xfrm>
          <a:prstGeom prst="ellipse">
            <a:avLst/>
          </a:prstGeom>
          <a:noFill/>
          <a:ln w="19050">
            <a:noFill/>
          </a:ln>
        </p:spPr>
      </p:pic>
      <p:pic>
        <p:nvPicPr>
          <p:cNvPr id="44" name="Picture Placeholder 41" descr="Alien Face outline">
            <a:extLst>
              <a:ext uri="{FF2B5EF4-FFF2-40B4-BE49-F238E27FC236}">
                <a16:creationId xmlns:a16="http://schemas.microsoft.com/office/drawing/2014/main" id="{D18DF034-B7F9-BA65-DBF5-1B931AD9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" r="91"/>
          <a:stretch>
            <a:fillRect/>
          </a:stretch>
        </p:blipFill>
        <p:spPr>
          <a:xfrm>
            <a:off x="8047686" y="3879315"/>
            <a:ext cx="867600" cy="868680"/>
          </a:xfrm>
          <a:prstGeom prst="ellipse">
            <a:avLst/>
          </a:prstGeom>
          <a:noFill/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75396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700</TotalTime>
  <Words>690</Words>
  <Application>Microsoft Office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Speak Pro</vt:lpstr>
      <vt:lpstr>Söhne</vt:lpstr>
      <vt:lpstr>Avenir Next LT Pro</vt:lpstr>
      <vt:lpstr>Calibri</vt:lpstr>
      <vt:lpstr>Arial</vt:lpstr>
      <vt:lpstr>Office Theme</vt:lpstr>
      <vt:lpstr>SQL  INJECTION</vt:lpstr>
      <vt:lpstr>CONTENT SLIDE</vt:lpstr>
      <vt:lpstr>SQL</vt:lpstr>
      <vt:lpstr>Anatomy of SQL queries</vt:lpstr>
      <vt:lpstr>How Database Process Queries</vt:lpstr>
      <vt:lpstr>What is SQL injection?</vt:lpstr>
      <vt:lpstr>How SQL injection works</vt:lpstr>
      <vt:lpstr>Consequences of the SQL injection attack</vt:lpstr>
      <vt:lpstr>Types of SQL injection attacks</vt:lpstr>
      <vt:lpstr>How to find out the Vulnerabilities</vt:lpstr>
      <vt:lpstr>How to find out the Vulnerabilities</vt:lpstr>
      <vt:lpstr>How to prevent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 INJECTION</dc:title>
  <dc:creator>Sebas Rojas</dc:creator>
  <cp:lastModifiedBy>Felipe Galvão</cp:lastModifiedBy>
  <cp:revision>5</cp:revision>
  <dcterms:created xsi:type="dcterms:W3CDTF">2023-08-15T23:06:56Z</dcterms:created>
  <dcterms:modified xsi:type="dcterms:W3CDTF">2023-08-23T16:33:19Z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